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3061-DF0F-429F-BA0B-52339F36CB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3d Napuštena kuća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7266E-92AE-489A-82E7-6E380C0614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/>
              <a:t>Ivan Vuletić</a:t>
            </a:r>
          </a:p>
        </p:txBody>
      </p:sp>
    </p:spTree>
    <p:extLst>
      <p:ext uri="{BB962C8B-B14F-4D97-AF65-F5344CB8AC3E}">
        <p14:creationId xmlns:p14="http://schemas.microsoft.com/office/powerpoint/2010/main" val="219903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02CC-9C48-41E0-8D4A-AF4929A7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69B95-4000-4497-A34A-23A7B6704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Napuštena kuća u šumi</a:t>
            </a:r>
          </a:p>
          <a:p>
            <a:r>
              <a:rPr lang="hr-HR" dirty="0"/>
              <a:t>Osjećaj misterije i nelagode</a:t>
            </a:r>
          </a:p>
          <a:p>
            <a:r>
              <a:rPr lang="hr-HR" dirty="0"/>
              <a:t>Izgradnja kuće i šume sa pokretnim elementima</a:t>
            </a:r>
          </a:p>
          <a:p>
            <a:r>
              <a:rPr lang="hr-HR" dirty="0"/>
              <a:t>Modeliranje kuće pomoću osnovnih elemenata </a:t>
            </a:r>
          </a:p>
          <a:p>
            <a:r>
              <a:rPr lang="hr-HR" dirty="0"/>
              <a:t>Dodavanje okoliša</a:t>
            </a:r>
          </a:p>
          <a:p>
            <a:r>
              <a:rPr lang="hr-HR" dirty="0"/>
              <a:t>Korištenje materijala i tekstura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5364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C9707-2F98-4487-852F-325267E5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kuća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C034F-1363-4BAF-8DF3-9B4046C73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119" y="2834060"/>
            <a:ext cx="4622670" cy="341158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F5931F-3FA5-4654-87CE-891D7A9E4152}"/>
              </a:ext>
            </a:extLst>
          </p:cNvPr>
          <p:cNvSpPr txBox="1"/>
          <p:nvPr/>
        </p:nvSpPr>
        <p:spPr>
          <a:xfrm>
            <a:off x="5998128" y="2650921"/>
            <a:ext cx="45132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Osnovni oblici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Grede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Prozori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Solidfy</a:t>
            </a:r>
            <a:r>
              <a:rPr lang="hr-H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Mirror</a:t>
            </a:r>
            <a:r>
              <a:rPr lang="hr-H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Array</a:t>
            </a:r>
            <a:r>
              <a:rPr lang="hr-H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79516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226CC-05DF-44D8-B859-95E832D32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536" y="1878008"/>
            <a:ext cx="7729728" cy="3101983"/>
          </a:xfrm>
        </p:spPr>
        <p:txBody>
          <a:bodyPr/>
          <a:lstStyle/>
          <a:p>
            <a:r>
              <a:rPr lang="hr-HR" dirty="0"/>
              <a:t>Grede – drvo </a:t>
            </a:r>
          </a:p>
          <a:p>
            <a:r>
              <a:rPr lang="hr-HR" dirty="0"/>
              <a:t>Zidovi – cigle </a:t>
            </a:r>
          </a:p>
          <a:p>
            <a:r>
              <a:rPr lang="hr-HR" dirty="0"/>
              <a:t>Dimnjak – kamen </a:t>
            </a:r>
          </a:p>
          <a:p>
            <a:r>
              <a:rPr lang="hr-HR" dirty="0"/>
              <a:t>Prozori – </a:t>
            </a:r>
            <a:r>
              <a:rPr lang="hr-HR" dirty="0" err="1"/>
              <a:t>surface</a:t>
            </a:r>
            <a:r>
              <a:rPr lang="hr-HR" dirty="0"/>
              <a:t> </a:t>
            </a:r>
            <a:r>
              <a:rPr lang="hr-HR" dirty="0" err="1"/>
              <a:t>glass</a:t>
            </a:r>
            <a:endParaRPr lang="hr-H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AAB5F-6BDE-4056-AE57-9C3DC41BD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496" y="918300"/>
            <a:ext cx="6292697" cy="457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99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3A63A-3BB0-45BF-BBCC-2286996A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krov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7DD02-EE47-482C-905C-C954D2EF4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Jedan crijep</a:t>
            </a:r>
          </a:p>
          <a:p>
            <a:r>
              <a:rPr lang="hr-HR" dirty="0" err="1"/>
              <a:t>Solidify</a:t>
            </a:r>
            <a:endParaRPr lang="hr-HR" dirty="0"/>
          </a:p>
          <a:p>
            <a:r>
              <a:rPr lang="hr-HR" dirty="0" err="1"/>
              <a:t>Mirror</a:t>
            </a:r>
            <a:r>
              <a:rPr lang="hr-HR" dirty="0"/>
              <a:t> </a:t>
            </a:r>
          </a:p>
          <a:p>
            <a:r>
              <a:rPr lang="hr-HR" dirty="0" err="1"/>
              <a:t>Array</a:t>
            </a:r>
            <a:r>
              <a:rPr lang="hr-H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DC02D-1030-4E31-9726-31C01F256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70" y="3221955"/>
            <a:ext cx="4772266" cy="2312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2866B0-D91D-45CE-9327-52DA035A8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291" y="3221955"/>
            <a:ext cx="4760745" cy="231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7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4459D-B2A1-473D-8084-445F0533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drveća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31E6-4969-42DA-AFA3-8972B06E7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5536" y="2515510"/>
            <a:ext cx="7729728" cy="3101983"/>
          </a:xfrm>
        </p:spPr>
        <p:txBody>
          <a:bodyPr/>
          <a:lstStyle/>
          <a:p>
            <a:r>
              <a:rPr lang="hr-HR" dirty="0"/>
              <a:t>Random </a:t>
            </a:r>
            <a:r>
              <a:rPr lang="hr-HR" dirty="0" err="1"/>
              <a:t>seed</a:t>
            </a:r>
            <a:r>
              <a:rPr lang="hr-HR" dirty="0"/>
              <a:t> raspored drveća </a:t>
            </a:r>
          </a:p>
          <a:p>
            <a:r>
              <a:rPr lang="hr-HR" dirty="0"/>
              <a:t>Listovi </a:t>
            </a:r>
            <a:r>
              <a:rPr lang="hr-HR" dirty="0" err="1"/>
              <a:t>png</a:t>
            </a:r>
            <a:r>
              <a:rPr lang="hr-HR" dirty="0"/>
              <a:t> slika lista </a:t>
            </a:r>
          </a:p>
          <a:p>
            <a:r>
              <a:rPr lang="hr-HR" dirty="0"/>
              <a:t>Tekstura drveta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948B5-2F8B-47DE-8CD6-75A00D7AFE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43" r="2112"/>
          <a:stretch/>
        </p:blipFill>
        <p:spPr>
          <a:xfrm>
            <a:off x="6719582" y="2760577"/>
            <a:ext cx="5394121" cy="28569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876836-BA7D-4827-98C5-341FB5200B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0" r="14584"/>
          <a:stretch/>
        </p:blipFill>
        <p:spPr>
          <a:xfrm>
            <a:off x="276501" y="2291087"/>
            <a:ext cx="2626090" cy="424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4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60B24-B16E-462C-8450-7985D7E13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Trava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25BA5-1ED5-4238-B18C-797F487BC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Random </a:t>
            </a:r>
            <a:r>
              <a:rPr lang="hr-HR" dirty="0" err="1"/>
              <a:t>seed</a:t>
            </a:r>
            <a:endParaRPr lang="hr-HR" dirty="0"/>
          </a:p>
          <a:p>
            <a:r>
              <a:rPr lang="hr-HR" dirty="0" err="1"/>
              <a:t>Density</a:t>
            </a:r>
            <a:r>
              <a:rPr lang="hr-HR" dirty="0"/>
              <a:t> </a:t>
            </a:r>
            <a:r>
              <a:rPr lang="hr-HR" dirty="0" err="1"/>
              <a:t>paint</a:t>
            </a:r>
            <a:r>
              <a:rPr lang="hr-HR" dirty="0"/>
              <a:t> oko kuće</a:t>
            </a:r>
          </a:p>
          <a:p>
            <a:r>
              <a:rPr lang="hr-HR" dirty="0" err="1"/>
              <a:t>Hair</a:t>
            </a:r>
            <a:r>
              <a:rPr lang="hr-HR" dirty="0"/>
              <a:t> </a:t>
            </a:r>
            <a:r>
              <a:rPr lang="hr-HR" dirty="0" err="1"/>
              <a:t>dynamics</a:t>
            </a:r>
            <a:endParaRPr lang="hr-HR" dirty="0"/>
          </a:p>
          <a:p>
            <a:r>
              <a:rPr lang="hr-HR" dirty="0" err="1"/>
              <a:t>Children</a:t>
            </a:r>
            <a:r>
              <a:rPr lang="hr-H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FD5CD-7A59-4242-8FD3-3172609A3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5416" y="2365212"/>
            <a:ext cx="2695448" cy="364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4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3CE4-9FDE-480B-B91D-37321673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Dodaci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6E9A7-C22E-4FCC-8A25-E53A19635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67649"/>
            <a:ext cx="7729728" cy="3101983"/>
          </a:xfrm>
        </p:spPr>
        <p:txBody>
          <a:bodyPr/>
          <a:lstStyle/>
          <a:p>
            <a:r>
              <a:rPr lang="hr-HR" dirty="0"/>
              <a:t>Mahovina </a:t>
            </a:r>
          </a:p>
          <a:p>
            <a:r>
              <a:rPr lang="hr-HR" dirty="0"/>
              <a:t>Vjetar </a:t>
            </a:r>
          </a:p>
          <a:p>
            <a:r>
              <a:rPr lang="hr-HR" dirty="0"/>
              <a:t>Kamenje</a:t>
            </a:r>
          </a:p>
          <a:p>
            <a:r>
              <a:rPr lang="hr-HR" dirty="0"/>
              <a:t>Palo drveće</a:t>
            </a:r>
          </a:p>
          <a:p>
            <a:r>
              <a:rPr lang="hr-HR" dirty="0"/>
              <a:t>Magla </a:t>
            </a:r>
          </a:p>
          <a:p>
            <a:r>
              <a:rPr lang="hr-HR" dirty="0"/>
              <a:t>Grmlje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9A48A-AA84-4E42-A6FE-ABD6B6E6A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188" y="2367649"/>
            <a:ext cx="4878884" cy="403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822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5B64-F9FF-4A7E-99AE-A8C0AEE0E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ciljevi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35DD5-9B52-4AFF-AAE8-EBB6B431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Cijela scena</a:t>
            </a:r>
          </a:p>
          <a:p>
            <a:r>
              <a:rPr lang="hr-HR" dirty="0"/>
              <a:t>Unutrašnjost kuće</a:t>
            </a:r>
          </a:p>
          <a:p>
            <a:r>
              <a:rPr lang="hr-HR" dirty="0"/>
              <a:t>Pokretni elementi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81898585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90</TotalTime>
  <Words>95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3d Napuštena kuća</vt:lpstr>
      <vt:lpstr>Uvod</vt:lpstr>
      <vt:lpstr>kuća</vt:lpstr>
      <vt:lpstr>PowerPoint Presentation</vt:lpstr>
      <vt:lpstr>krov</vt:lpstr>
      <vt:lpstr>drveća</vt:lpstr>
      <vt:lpstr>Trava </vt:lpstr>
      <vt:lpstr>Dodaci </vt:lpstr>
      <vt:lpstr>ciljevi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Napuštena kuća</dc:title>
  <dc:creator>Sara Rašić</dc:creator>
  <cp:lastModifiedBy>Sara Rašić</cp:lastModifiedBy>
  <cp:revision>7</cp:revision>
  <dcterms:created xsi:type="dcterms:W3CDTF">2025-09-23T16:13:28Z</dcterms:created>
  <dcterms:modified xsi:type="dcterms:W3CDTF">2025-09-23T17:43:35Z</dcterms:modified>
</cp:coreProperties>
</file>

<file path=docProps/thumbnail.jpeg>
</file>